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Łącznik prosty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ytuł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5" name="Podtytuł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31" name="Symbol zastępczy daty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18" name="Symbol zastępczy stopki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Symbol zastępczy obrazu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Symbol zastępczy tytułu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1" name="Symbol zastępczy tekstu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27" name="Symbol zastępczy daty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B266E4B-652A-4498-BCF7-F9FBEAE17466}" type="datetimeFigureOut">
              <a:rPr lang="pl-PL" smtClean="0"/>
              <a:t>2015-06-09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6" name="Symbol zastępczy numeru slajd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6C4412E-B3A4-4FCC-A854-55E775D1D6C2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edg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635896" y="836712"/>
            <a:ext cx="5105400" cy="2868168"/>
          </a:xfrm>
        </p:spPr>
        <p:txBody>
          <a:bodyPr/>
          <a:lstStyle/>
          <a:p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Eucharystia – moja odpowiedź 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2627784" y="3284984"/>
            <a:ext cx="6201476" cy="1101248"/>
          </a:xfrm>
        </p:spPr>
        <p:txBody>
          <a:bodyPr>
            <a:normAutofit/>
          </a:bodyPr>
          <a:lstStyle/>
          <a:p>
            <a:r>
              <a:rPr lang="pl-PL" sz="1600" i="1" dirty="0" smtClean="0"/>
              <a:t>Kto spożywa moje Ciało i pije moją </a:t>
            </a:r>
            <a:r>
              <a:rPr lang="pl-PL" sz="1600" i="1" dirty="0" smtClean="0"/>
              <a:t>Krew, ma </a:t>
            </a:r>
            <a:r>
              <a:rPr lang="pl-PL" sz="1600" i="1" dirty="0" smtClean="0"/>
              <a:t>życie wieczne </a:t>
            </a:r>
            <a:br>
              <a:rPr lang="pl-PL" sz="1600" i="1" dirty="0" smtClean="0"/>
            </a:br>
            <a:r>
              <a:rPr lang="pl-PL" sz="1600" i="1" dirty="0" smtClean="0"/>
              <a:t>a Ja go wskrzeszę w dniu ostatecznym. </a:t>
            </a:r>
            <a:br>
              <a:rPr lang="pl-PL" sz="1600" i="1" dirty="0" smtClean="0"/>
            </a:br>
            <a:r>
              <a:rPr lang="pl-PL" sz="1600" dirty="0" smtClean="0"/>
              <a:t>(J 6,54)</a:t>
            </a:r>
            <a:endParaRPr lang="pl-PL" sz="16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dirty="0" smtClean="0"/>
              <a:t>Większość z nas pamięta dzień swojej Pierwszej Komunii Świętej.</a:t>
            </a:r>
            <a:endParaRPr lang="pl-PL" sz="200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endParaRPr lang="pl-PL" dirty="0" smtClean="0"/>
          </a:p>
          <a:p>
            <a:pPr algn="just"/>
            <a:r>
              <a:rPr lang="pl-PL" dirty="0" smtClean="0"/>
              <a:t>Dzień </a:t>
            </a:r>
            <a:r>
              <a:rPr lang="pl-PL" dirty="0" smtClean="0"/>
              <a:t>bardzo oczekiwany. Wtedy po raz pierwszy przyjęliśmy Pana Jezusa – Boga do swego serca. Był to wielki dzień, gdyż Pan Jezus dał każdemu z nas siebie całkowicie. Ofiarując swoje ciało, stał się dla nas pokarmem na życie wieczne. </a:t>
            </a:r>
          </a:p>
          <a:p>
            <a:pPr algn="just"/>
            <a:r>
              <a:rPr lang="pl-PL" dirty="0" smtClean="0"/>
              <a:t>Zwykle dzieci ogromnie cieszą się z przyjęcia Pana Jezusa i gorliwie się do tego dnia przygotowują, </a:t>
            </a:r>
            <a:r>
              <a:rPr lang="pl-PL" dirty="0" smtClean="0"/>
              <a:t>a </a:t>
            </a:r>
            <a:r>
              <a:rPr lang="pl-PL" dirty="0" smtClean="0"/>
              <a:t>potem przychodzą do kościoła przez cały tydzień, codziennie, aby Jezus mógł znowu do nich przyjść.</a:t>
            </a:r>
            <a:endParaRPr lang="pl-PL" dirty="0"/>
          </a:p>
        </p:txBody>
      </p:sp>
      <p:pic>
        <p:nvPicPr>
          <p:cNvPr id="5" name="Symbol zastępczy obrazu 4" descr="landscape-691374_128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7257" r="27257"/>
          <a:stretch>
            <a:fillRect/>
          </a:stretch>
        </p:blipFill>
        <p:spPr/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2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Z czasem jednak dzieje się coś bardzo smutnego.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pl-PL" dirty="0" smtClean="0"/>
          </a:p>
          <a:p>
            <a:r>
              <a:rPr lang="pl-PL" dirty="0" smtClean="0"/>
              <a:t>Wiele </a:t>
            </a:r>
            <a:r>
              <a:rPr lang="pl-PL" dirty="0" smtClean="0"/>
              <a:t>z tych radosnych dzieci z biegiem lat coraz rzadziej przyjmuje Boga do serca, coraz mniej za Nim tęskni. W ich sercach stopniowo zmniejsza się miłość do Jezusa, choć o tym nie wiedzą. Po latach mogą już w ogóle nie odczuwać pragnienia spotykania się z Nim na niedzielnej Eucharystii. Wielu, nawet jeśli w niej uczestniczy, nie przystępuje do Komunii Świętej. A Pan Jezus przypomina nam: </a:t>
            </a:r>
            <a:r>
              <a:rPr lang="pl-PL" i="1" dirty="0" smtClean="0"/>
              <a:t>Jam jest chleb życia. Kto do Mnie przychodzi, nie będzie łaknął; a kto we Mnie wierzy, nigdy pragnąć nie będzie</a:t>
            </a:r>
            <a:r>
              <a:rPr lang="pl-PL" b="1" i="1" dirty="0" smtClean="0"/>
              <a:t>. (J 6,35b)</a:t>
            </a:r>
            <a:endParaRPr lang="pl-PL" dirty="0"/>
          </a:p>
        </p:txBody>
      </p:sp>
      <p:pic>
        <p:nvPicPr>
          <p:cNvPr id="5" name="Symbol zastępczy obrazu 4" descr="meadow-687797_64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1864" r="21864"/>
          <a:stretch>
            <a:fillRect/>
          </a:stretch>
        </p:blipFill>
        <p:spPr/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dirty="0" smtClean="0"/>
              <a:t>Pan Jezus tak bardzo nas ukochał, że pozostał pod postacią Chleba, aby człowiek mógł przyjąć Go do serca.</a:t>
            </a:r>
            <a:endParaRPr lang="pl-PL" sz="200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pl-PL" dirty="0" smtClean="0"/>
          </a:p>
          <a:p>
            <a:r>
              <a:rPr lang="pl-PL" dirty="0" smtClean="0"/>
              <a:t>Nie </a:t>
            </a:r>
            <a:r>
              <a:rPr lang="pl-PL" dirty="0" smtClean="0"/>
              <a:t>uczynił tego dla swojej przyjemności, ale dla dobra ludzi. Ofiarował im siebie, bo wie, że bez Niego nikt nie poradzi sobie w życiu. On czeka na nas w każdym tabernakulum na świecie. Czeka cierpliwie i pragnie, abyśmy otworzyli nasze serca dla Niego.</a:t>
            </a:r>
            <a:endParaRPr lang="pl-PL" dirty="0"/>
          </a:p>
        </p:txBody>
      </p:sp>
      <p:pic>
        <p:nvPicPr>
          <p:cNvPr id="5" name="Symbol zastępczy obrazu 4" descr="mountain-landscape-640617_64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7492" r="27492"/>
          <a:stretch>
            <a:fillRect/>
          </a:stretch>
        </p:blipFill>
        <p:spPr/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000" dirty="0" smtClean="0"/>
              <a:t>Uczestnicząc w Eucharystii i przyjmując Komunię Świętą, w najdoskonalszy sposób wyrażamy naszą wiarę i miłość do Pana Boga.</a:t>
            </a:r>
            <a:endParaRPr lang="pl-PL" sz="200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pl-PL" dirty="0" smtClean="0"/>
          </a:p>
          <a:p>
            <a:r>
              <a:rPr lang="pl-PL" dirty="0" smtClean="0"/>
              <a:t>Jest </a:t>
            </a:r>
            <a:r>
              <a:rPr lang="pl-PL" dirty="0" smtClean="0"/>
              <a:t>to najpiękniejszy sposób zjednoczenia się z Bogiem. Komunia Święta oznacza zjednoczenie. </a:t>
            </a:r>
          </a:p>
          <a:p>
            <a:r>
              <a:rPr lang="pl-PL" dirty="0" smtClean="0"/>
              <a:t>W niej człowiek jednoczy się ze Zbawicielem najmocniej, jak to jest możliwe </a:t>
            </a:r>
            <a:r>
              <a:rPr lang="pl-PL" dirty="0" smtClean="0"/>
              <a:t>na </a:t>
            </a:r>
            <a:r>
              <a:rPr lang="pl-PL" dirty="0" smtClean="0"/>
              <a:t>ziemi. Święci bardzo cenili sobie ten moment.</a:t>
            </a:r>
            <a:endParaRPr lang="pl-PL" dirty="0"/>
          </a:p>
        </p:txBody>
      </p:sp>
      <p:pic>
        <p:nvPicPr>
          <p:cNvPr id="7" name="Symbol zastępczy obrazu 6" descr="wugongshan-581791_64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862" r="16862"/>
          <a:stretch>
            <a:fillRect/>
          </a:stretch>
        </p:blipFill>
        <p:spPr/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000" dirty="0" smtClean="0"/>
              <a:t>Święta Siostra Faustyna mówiła, że lęka się dnia bez przyjęcia Komunii Świętej, bo wiedziała, że Pan Jezus obroni ją przed wszelkim złem i przed każdą pokusą.</a:t>
            </a:r>
            <a:endParaRPr lang="pl-PL" sz="200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pl-PL" dirty="0" smtClean="0"/>
          </a:p>
          <a:p>
            <a:r>
              <a:rPr lang="pl-PL" dirty="0" smtClean="0"/>
              <a:t>Przeżywając </a:t>
            </a:r>
            <a:r>
              <a:rPr lang="pl-PL" dirty="0" smtClean="0"/>
              <a:t>każdą Mszę Świętą </a:t>
            </a:r>
          </a:p>
          <a:p>
            <a:r>
              <a:rPr lang="pl-PL" dirty="0" smtClean="0"/>
              <a:t>i przystępując w niej do Komunii Świętej, zawierzamy całe życie Chrystusowi. W ten sposób możemy przyjąć łaskę, jaką udziela nam Eucharystyczny Chrystus i odpowiedzieć na nią swoim życiem. Karmiąc się z gorącą wiarą Chrystusem, będziemy się do Niego upodabniali.</a:t>
            </a:r>
            <a:endParaRPr lang="pl-PL" dirty="0"/>
          </a:p>
        </p:txBody>
      </p:sp>
      <p:pic>
        <p:nvPicPr>
          <p:cNvPr id="5" name="Symbol zastępczy obrazu 4" descr="rock-540130_64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706" r="16706"/>
          <a:stretch>
            <a:fillRect/>
          </a:stretch>
        </p:blipFill>
        <p:spPr/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rysia\Desktop\e_katecheza.jp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36912"/>
            <a:ext cx="7250129" cy="149587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gaty">
  <a:themeElements>
    <a:clrScheme name="Bogaty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ogaty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gaty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444</TotalTime>
  <Words>423</Words>
  <Application>Microsoft Office PowerPoint</Application>
  <PresentationFormat>Pokaz na ekranie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8" baseType="lpstr">
      <vt:lpstr>Bogaty</vt:lpstr>
      <vt:lpstr> Eucharystia – moja odpowiedź  </vt:lpstr>
      <vt:lpstr>Większość z nas pamięta dzień swojej Pierwszej Komunii Świętej.</vt:lpstr>
      <vt:lpstr>Z czasem jednak dzieje się coś bardzo smutnego.</vt:lpstr>
      <vt:lpstr>Pan Jezus tak bardzo nas ukochał, że pozostał pod postacią Chleba, aby człowiek mógł przyjąć Go do serca.</vt:lpstr>
      <vt:lpstr>Uczestnicząc w Eucharystii i przyjmując Komunię Świętą, w najdoskonalszy sposób wyrażamy naszą wiarę i miłość do Pana Boga.</vt:lpstr>
      <vt:lpstr>Święta Siostra Faustyna mówiła, że lęka się dnia bez przyjęcia Komunii Świętej, bo wiedziała, że Pan Jezus obroni ją przed wszelkim złem i przed każdą pokusą.</vt:lpstr>
      <vt:lpstr>Slajd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Marysia</dc:creator>
  <cp:lastModifiedBy>Marysia</cp:lastModifiedBy>
  <cp:revision>18</cp:revision>
  <dcterms:created xsi:type="dcterms:W3CDTF">2015-06-09T06:13:06Z</dcterms:created>
  <dcterms:modified xsi:type="dcterms:W3CDTF">2015-06-09T13:38:03Z</dcterms:modified>
</cp:coreProperties>
</file>